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7"/>
  </p:notesMasterIdLst>
  <p:handoutMasterIdLst>
    <p:handoutMasterId r:id="rId28"/>
  </p:handoutMasterIdLst>
  <p:sldIdLst>
    <p:sldId id="257" r:id="rId2"/>
    <p:sldId id="282" r:id="rId3"/>
    <p:sldId id="281" r:id="rId4"/>
    <p:sldId id="280" r:id="rId5"/>
    <p:sldId id="259" r:id="rId6"/>
    <p:sldId id="278" r:id="rId7"/>
    <p:sldId id="267" r:id="rId8"/>
    <p:sldId id="279" r:id="rId9"/>
    <p:sldId id="272" r:id="rId10"/>
    <p:sldId id="262" r:id="rId11"/>
    <p:sldId id="273" r:id="rId12"/>
    <p:sldId id="274" r:id="rId13"/>
    <p:sldId id="283" r:id="rId14"/>
    <p:sldId id="286" r:id="rId15"/>
    <p:sldId id="276" r:id="rId16"/>
    <p:sldId id="263" r:id="rId17"/>
    <p:sldId id="277" r:id="rId18"/>
    <p:sldId id="289" r:id="rId19"/>
    <p:sldId id="287" r:id="rId20"/>
    <p:sldId id="285" r:id="rId21"/>
    <p:sldId id="261" r:id="rId22"/>
    <p:sldId id="268" r:id="rId23"/>
    <p:sldId id="266" r:id="rId24"/>
    <p:sldId id="265" r:id="rId25"/>
    <p:sldId id="288" r:id="rId2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B24BA42-A80E-424B-8850-9007D622F4A8}">
          <p14:sldIdLst>
            <p14:sldId id="257"/>
            <p14:sldId id="282"/>
            <p14:sldId id="281"/>
            <p14:sldId id="280"/>
            <p14:sldId id="259"/>
            <p14:sldId id="278"/>
            <p14:sldId id="267"/>
            <p14:sldId id="279"/>
            <p14:sldId id="272"/>
            <p14:sldId id="262"/>
            <p14:sldId id="273"/>
            <p14:sldId id="274"/>
            <p14:sldId id="283"/>
            <p14:sldId id="286"/>
            <p14:sldId id="276"/>
            <p14:sldId id="263"/>
            <p14:sldId id="277"/>
            <p14:sldId id="289"/>
            <p14:sldId id="287"/>
            <p14:sldId id="285"/>
            <p14:sldId id="261"/>
            <p14:sldId id="268"/>
            <p14:sldId id="266"/>
            <p14:sldId id="265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87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C4A07EE3-A343-4569-8334-9429E84DAE8D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Tisch</a:t>
          </a:r>
        </a:p>
      </dgm:t>
    </dgm:pt>
    <dgm:pt modelId="{ABA6BC1E-3DA7-4043-A53E-8A522E143BB6}" type="parTrans" cxnId="{E8D016C6-9C7B-4A63-AA68-4AEDCE292730}">
      <dgm:prSet/>
      <dgm:spPr/>
      <dgm:t>
        <a:bodyPr/>
        <a:lstStyle/>
        <a:p>
          <a:endParaRPr lang="de-CH"/>
        </a:p>
      </dgm:t>
    </dgm:pt>
    <dgm:pt modelId="{2D312CB8-0A9A-493A-8393-1B57BA705BFC}" type="sibTrans" cxnId="{E8D016C6-9C7B-4A63-AA68-4AEDCE292730}">
      <dgm:prSet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Detektion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/>
      <dgm:t>
        <a:bodyPr/>
        <a:lstStyle/>
        <a:p>
          <a:endParaRPr lang="de-CH"/>
        </a:p>
      </dgm:t>
    </dgm:pt>
    <dgm:pt modelId="{498B47C3-A2E9-403C-BAD6-CE7D1C68857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Verarbeitung</a:t>
          </a:r>
        </a:p>
      </dgm:t>
    </dgm:pt>
    <dgm:pt modelId="{753C4B63-8FC2-45FA-8E86-890155BAED4A}" type="parTrans" cxnId="{98215450-A464-4329-A893-93A188C8A795}">
      <dgm:prSet/>
      <dgm:spPr/>
      <dgm:t>
        <a:bodyPr/>
        <a:lstStyle/>
        <a:p>
          <a:endParaRPr lang="de-CH"/>
        </a:p>
      </dgm:t>
    </dgm:pt>
    <dgm:pt modelId="{856619EE-AC04-41FF-B2C2-8A9478A0038A}" type="sibTrans" cxnId="{98215450-A464-4329-A893-93A188C8A795}">
      <dgm:prSet/>
      <dgm:spPr/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Projektion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/>
      <dgm:t>
        <a:bodyPr/>
        <a:lstStyle/>
        <a:p>
          <a:endParaRPr lang="de-CH"/>
        </a:p>
      </dgm:t>
    </dgm:pt>
    <dgm:pt modelId="{270A9CE1-86E5-4042-8409-3BAA5DD7179B}" type="pres">
      <dgm:prSet presAssocID="{7F974D46-0D7C-4804-AB45-8B5C97DC859D}" presName="Name0" presStyleCnt="0">
        <dgm:presLayoutVars>
          <dgm:dir/>
          <dgm:resizeHandles val="exact"/>
        </dgm:presLayoutVars>
      </dgm:prSet>
      <dgm:spPr/>
    </dgm:pt>
    <dgm:pt modelId="{7832875B-003A-4E7F-9DDC-815AF7961EA8}" type="pres">
      <dgm:prSet presAssocID="{7F974D46-0D7C-4804-AB45-8B5C97DC859D}" presName="cycle" presStyleCnt="0"/>
      <dgm:spPr/>
    </dgm:pt>
    <dgm:pt modelId="{80B0603C-849B-425A-BDA1-009D23EB3BD8}" type="pres">
      <dgm:prSet presAssocID="{C4A07EE3-A343-4569-8334-9429E84DAE8D}" presName="nodeFirstNode" presStyleLbl="node1" presStyleIdx="0" presStyleCnt="4" custScaleX="65862" custScaleY="65862">
        <dgm:presLayoutVars>
          <dgm:bulletEnabled val="1"/>
        </dgm:presLayoutVars>
      </dgm:prSet>
      <dgm:spPr/>
    </dgm:pt>
    <dgm:pt modelId="{2B6CA3C1-7ABC-49FC-9AA5-28917221FAE8}" type="pres">
      <dgm:prSet presAssocID="{2D312CB8-0A9A-493A-8393-1B57BA705BFC}" presName="sibTransFirstNode" presStyleLbl="bgShp" presStyleIdx="0" presStyleCnt="1"/>
      <dgm:spPr/>
    </dgm:pt>
    <dgm:pt modelId="{1E0A86E8-158A-457F-835D-481720F2FCE7}" type="pres">
      <dgm:prSet presAssocID="{80BCE248-136E-420A-ABB8-84AC58900842}" presName="nodeFollowingNodes" presStyleLbl="node1" presStyleIdx="1" presStyleCnt="4" custScaleX="65862" custScaleY="65862" custRadScaleRad="129498" custRadScaleInc="0">
        <dgm:presLayoutVars>
          <dgm:bulletEnabled val="1"/>
        </dgm:presLayoutVars>
      </dgm:prSet>
      <dgm:spPr/>
    </dgm:pt>
    <dgm:pt modelId="{0ACA4BEC-37AC-42CA-999D-AB55677165EF}" type="pres">
      <dgm:prSet presAssocID="{498B47C3-A2E9-403C-BAD6-CE7D1C688572}" presName="nodeFollowingNodes" presStyleLbl="node1" presStyleIdx="2" presStyleCnt="4" custScaleX="65862" custScaleY="65862" custRadScaleRad="129371" custRadScaleInc="-1208">
        <dgm:presLayoutVars>
          <dgm:bulletEnabled val="1"/>
        </dgm:presLayoutVars>
      </dgm:prSet>
      <dgm:spPr/>
    </dgm:pt>
    <dgm:pt modelId="{A2260C7F-7206-4127-B70C-8FCD514B8D41}" type="pres">
      <dgm:prSet presAssocID="{0A94E68E-4414-47C4-8A13-0F1A6E705D1B}" presName="nodeFollowingNodes" presStyleLbl="node1" presStyleIdx="3" presStyleCnt="4" custScaleX="65862" custScaleY="65862" custRadScaleRad="121636" custRadScaleInc="0">
        <dgm:presLayoutVars>
          <dgm:bulletEnabled val="1"/>
        </dgm:presLayoutVars>
      </dgm:prSet>
      <dgm:spPr/>
    </dgm:pt>
  </dgm:ptLst>
  <dgm:cxnLst>
    <dgm:cxn modelId="{AE9EBA26-EA02-4EDE-82DE-B360905CC0F3}" type="presOf" srcId="{0A94E68E-4414-47C4-8A13-0F1A6E705D1B}" destId="{A2260C7F-7206-4127-B70C-8FCD514B8D41}" srcOrd="0" destOrd="0" presId="urn:microsoft.com/office/officeart/2005/8/layout/cycle3"/>
    <dgm:cxn modelId="{FDDFFC5D-3639-422A-8835-BBED7AA0D346}" type="presOf" srcId="{7F974D46-0D7C-4804-AB45-8B5C97DC859D}" destId="{270A9CE1-86E5-4042-8409-3BAA5DD7179B}" srcOrd="0" destOrd="0" presId="urn:microsoft.com/office/officeart/2005/8/layout/cycle3"/>
    <dgm:cxn modelId="{131CE144-2EC9-4141-AFED-5728725A83DF}" srcId="{7F974D46-0D7C-4804-AB45-8B5C97DC859D}" destId="{80BCE248-136E-420A-ABB8-84AC58900842}" srcOrd="1" destOrd="0" parTransId="{E211ABA3-4BE7-47D2-B8F2-AF2623500DDE}" sibTransId="{3E8F2587-037D-4211-AA17-355872B52B01}"/>
    <dgm:cxn modelId="{31F5EC6C-4D07-4FA7-8F3E-26D61A8A57F2}" type="presOf" srcId="{C4A07EE3-A343-4569-8334-9429E84DAE8D}" destId="{80B0603C-849B-425A-BDA1-009D23EB3BD8}" srcOrd="0" destOrd="0" presId="urn:microsoft.com/office/officeart/2005/8/layout/cycle3"/>
    <dgm:cxn modelId="{98215450-A464-4329-A893-93A188C8A795}" srcId="{7F974D46-0D7C-4804-AB45-8B5C97DC859D}" destId="{498B47C3-A2E9-403C-BAD6-CE7D1C688572}" srcOrd="2" destOrd="0" parTransId="{753C4B63-8FC2-45FA-8E86-890155BAED4A}" sibTransId="{856619EE-AC04-41FF-B2C2-8A9478A0038A}"/>
    <dgm:cxn modelId="{365FC155-BE83-4A81-82D4-84E3567D7B4D}" srcId="{7F974D46-0D7C-4804-AB45-8B5C97DC859D}" destId="{0A94E68E-4414-47C4-8A13-0F1A6E705D1B}" srcOrd="3" destOrd="0" parTransId="{7194674E-A89A-4093-B10C-4A7951019848}" sibTransId="{85D305D1-13B3-4462-87F4-0A87F2FE1188}"/>
    <dgm:cxn modelId="{37B3D596-EFB5-44C7-8D12-EF7D85A86E83}" type="presOf" srcId="{2D312CB8-0A9A-493A-8393-1B57BA705BFC}" destId="{2B6CA3C1-7ABC-49FC-9AA5-28917221FAE8}" srcOrd="0" destOrd="0" presId="urn:microsoft.com/office/officeart/2005/8/layout/cycle3"/>
    <dgm:cxn modelId="{666EB4AE-667E-4F98-B966-30B5B7E33161}" type="presOf" srcId="{498B47C3-A2E9-403C-BAD6-CE7D1C688572}" destId="{0ACA4BEC-37AC-42CA-999D-AB55677165EF}" srcOrd="0" destOrd="0" presId="urn:microsoft.com/office/officeart/2005/8/layout/cycle3"/>
    <dgm:cxn modelId="{865F80B5-61BF-4166-8BE9-1B62DCA48490}" type="presOf" srcId="{80BCE248-136E-420A-ABB8-84AC58900842}" destId="{1E0A86E8-158A-457F-835D-481720F2FCE7}" srcOrd="0" destOrd="0" presId="urn:microsoft.com/office/officeart/2005/8/layout/cycle3"/>
    <dgm:cxn modelId="{E8D016C6-9C7B-4A63-AA68-4AEDCE292730}" srcId="{7F974D46-0D7C-4804-AB45-8B5C97DC859D}" destId="{C4A07EE3-A343-4569-8334-9429E84DAE8D}" srcOrd="0" destOrd="0" parTransId="{ABA6BC1E-3DA7-4043-A53E-8A522E143BB6}" sibTransId="{2D312CB8-0A9A-493A-8393-1B57BA705BFC}"/>
    <dgm:cxn modelId="{AFFCE7A3-43FB-4CCC-AF57-1F7B78C9D749}" type="presParOf" srcId="{270A9CE1-86E5-4042-8409-3BAA5DD7179B}" destId="{7832875B-003A-4E7F-9DDC-815AF7961EA8}" srcOrd="0" destOrd="0" presId="urn:microsoft.com/office/officeart/2005/8/layout/cycle3"/>
    <dgm:cxn modelId="{355144BA-9C09-40B4-9829-4A9E5E55B518}" type="presParOf" srcId="{7832875B-003A-4E7F-9DDC-815AF7961EA8}" destId="{80B0603C-849B-425A-BDA1-009D23EB3BD8}" srcOrd="0" destOrd="0" presId="urn:microsoft.com/office/officeart/2005/8/layout/cycle3"/>
    <dgm:cxn modelId="{6C3EC680-BA78-45C7-957A-426669A59798}" type="presParOf" srcId="{7832875B-003A-4E7F-9DDC-815AF7961EA8}" destId="{2B6CA3C1-7ABC-49FC-9AA5-28917221FAE8}" srcOrd="1" destOrd="0" presId="urn:microsoft.com/office/officeart/2005/8/layout/cycle3"/>
    <dgm:cxn modelId="{8CE91E16-C769-4B1D-BE41-86F5A5F9470E}" type="presParOf" srcId="{7832875B-003A-4E7F-9DDC-815AF7961EA8}" destId="{1E0A86E8-158A-457F-835D-481720F2FCE7}" srcOrd="2" destOrd="0" presId="urn:microsoft.com/office/officeart/2005/8/layout/cycle3"/>
    <dgm:cxn modelId="{7ABA33F1-5B42-4E98-9C6F-F4F31DA4CAA9}" type="presParOf" srcId="{7832875B-003A-4E7F-9DDC-815AF7961EA8}" destId="{0ACA4BEC-37AC-42CA-999D-AB55677165EF}" srcOrd="3" destOrd="0" presId="urn:microsoft.com/office/officeart/2005/8/layout/cycle3"/>
    <dgm:cxn modelId="{7DE7C665-96BC-4AF5-9C9D-CEC02ABF0B7A}" type="presParOf" srcId="{7832875B-003A-4E7F-9DDC-815AF7961EA8}" destId="{A2260C7F-7206-4127-B70C-8FCD514B8D4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A3C1-7ABC-49FC-9AA5-28917221FAE8}">
      <dsp:nvSpPr>
        <dsp:cNvPr id="0" name=""/>
        <dsp:cNvSpPr/>
      </dsp:nvSpPr>
      <dsp:spPr>
        <a:xfrm>
          <a:off x="1212188" y="262968"/>
          <a:ext cx="4323728" cy="4323728"/>
        </a:xfrm>
        <a:prstGeom prst="circularArrow">
          <a:avLst>
            <a:gd name="adj1" fmla="val 4668"/>
            <a:gd name="adj2" fmla="val 272909"/>
            <a:gd name="adj3" fmla="val 14088900"/>
            <a:gd name="adj4" fmla="val 17232528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0603C-849B-425A-BDA1-009D23EB3BD8}">
      <dsp:nvSpPr>
        <dsp:cNvPr id="0" name=""/>
        <dsp:cNvSpPr/>
      </dsp:nvSpPr>
      <dsp:spPr>
        <a:xfrm>
          <a:off x="2457170" y="238422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Tisch</a:t>
          </a:r>
        </a:p>
      </dsp:txBody>
      <dsp:txXfrm>
        <a:off x="2501928" y="283180"/>
        <a:ext cx="1744248" cy="827366"/>
      </dsp:txXfrm>
    </dsp:sp>
    <dsp:sp modelId="{1E0A86E8-158A-457F-835D-481720F2FCE7}">
      <dsp:nvSpPr>
        <dsp:cNvPr id="0" name=""/>
        <dsp:cNvSpPr/>
      </dsp:nvSpPr>
      <dsp:spPr>
        <a:xfrm>
          <a:off x="446763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Detektion</a:t>
          </a:r>
        </a:p>
      </dsp:txBody>
      <dsp:txXfrm>
        <a:off x="4512392" y="1835685"/>
        <a:ext cx="1744248" cy="827366"/>
      </dsp:txXfrm>
    </dsp:sp>
    <dsp:sp modelId="{0ACA4BEC-37AC-42CA-999D-AB55677165EF}">
      <dsp:nvSpPr>
        <dsp:cNvPr id="0" name=""/>
        <dsp:cNvSpPr/>
      </dsp:nvSpPr>
      <dsp:spPr>
        <a:xfrm>
          <a:off x="2487658" y="3581855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Verarbeitung</a:t>
          </a:r>
        </a:p>
      </dsp:txBody>
      <dsp:txXfrm>
        <a:off x="2532416" y="3626613"/>
        <a:ext cx="1744248" cy="827366"/>
      </dsp:txXfrm>
    </dsp:sp>
    <dsp:sp modelId="{A2260C7F-7206-4127-B70C-8FCD514B8D41}">
      <dsp:nvSpPr>
        <dsp:cNvPr id="0" name=""/>
        <dsp:cNvSpPr/>
      </dsp:nvSpPr>
      <dsp:spPr>
        <a:xfrm>
          <a:off x="56876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Projektion</a:t>
          </a:r>
        </a:p>
      </dsp:txBody>
      <dsp:txXfrm>
        <a:off x="613522" y="1835685"/>
        <a:ext cx="1744248" cy="827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10.06.2021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BE21152-8C9E-4A20-B1C7-978079EC4BD7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1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_Billiard_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51F1356E-7BE1-4D95-8D40-0577312F4DFF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6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dirty="0"/>
              <a:t>Mastertextformat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lliard-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3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sul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1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0" dirty="0"/>
              <a:t>Demo</a:t>
            </a:r>
            <a:r>
              <a:rPr lang="en-US" dirty="0"/>
              <a:t> | </a:t>
            </a:r>
            <a:r>
              <a:rPr lang="en-US" b="1" dirty="0" err="1"/>
              <a:t>fazit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47" r:id="rId8"/>
    <p:sldLayoutId id="2147483743" r:id="rId9"/>
    <p:sldLayoutId id="2147483738" r:id="rId10"/>
    <p:sldLayoutId id="2147483732" r:id="rId11"/>
    <p:sldLayoutId id="2147483733" r:id="rId12"/>
    <p:sldLayoutId id="2147483755" r:id="rId13"/>
    <p:sldLayoutId id="2147483756" r:id="rId14"/>
    <p:sldLayoutId id="2147483734" r:id="rId15"/>
    <p:sldLayoutId id="2147483735" r:id="rId16"/>
    <p:sldLayoutId id="2147483736" r:id="rId17"/>
    <p:sldLayoutId id="2147483737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 dirty="0"/>
              <a:t>Billiard-AI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Lukas seglias &amp; luca ritz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38790"/>
            <a:ext cx="4635315" cy="618042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D3CCBB9F-D426-4BEE-8A1D-D2F5161F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46124" r="23621" b="6387"/>
          <a:stretch/>
        </p:blipFill>
        <p:spPr>
          <a:xfrm>
            <a:off x="0" y="338790"/>
            <a:ext cx="4635314" cy="2763127"/>
          </a:xfrm>
          <a:prstGeom prst="rect">
            <a:avLst/>
          </a:prstGeom>
        </p:spPr>
      </p:pic>
      <p:pic>
        <p:nvPicPr>
          <p:cNvPr id="11" name="Bild 4">
            <a:extLst>
              <a:ext uri="{FF2B5EF4-FFF2-40B4-BE49-F238E27FC236}">
                <a16:creationId xmlns:a16="http://schemas.microsoft.com/office/drawing/2014/main" id="{B90264BC-509E-4A7F-B869-014907C00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t="56667" r="25805" b="7251"/>
          <a:stretch/>
        </p:blipFill>
        <p:spPr>
          <a:xfrm>
            <a:off x="-1" y="3101917"/>
            <a:ext cx="4635313" cy="35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B94FB1-74B2-4443-BC62-DF337C6FD3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5563"/>
          </a:xfrm>
        </p:spPr>
      </p:pic>
    </p:spTree>
    <p:extLst>
      <p:ext uri="{BB962C8B-B14F-4D97-AF65-F5344CB8AC3E}">
        <p14:creationId xmlns:p14="http://schemas.microsoft.com/office/powerpoint/2010/main" val="155398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E8EB45-6DFB-4098-BDAC-C38601A8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3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5" name="Grafik 4" descr="Ein Bild, das Text, drinnen, Elektronik, schließen enthält.&#10;&#10;Automatisch generierte Beschreibung">
            <a:extLst>
              <a:ext uri="{FF2B5EF4-FFF2-40B4-BE49-F238E27FC236}">
                <a16:creationId xmlns:a16="http://schemas.microsoft.com/office/drawing/2014/main" id="{C3622B1A-1A0E-48D5-8734-98053922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0C8960-031C-4C84-9912-9BA19950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86B820-F162-4AB2-82DE-6912C4673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0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B2C384-7370-45A5-8B60-E22F85417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252DCF-94E9-4F36-899F-5A98B6DBF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11CFA8-0AB3-44A6-A8F0-E94301FC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2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869A0-C49E-4203-A7E6-9C14A122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 in Modellkoordinaten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8C8E8-2C8B-411A-992C-3FBDBCD7E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FF6E9-DA56-4183-80BD-50F48FD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9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6" name="Grafik 5" descr="Ein Bild, das Text, Messanzeige, Systemsteuerung enthält.&#10;&#10;Automatisch generierte Beschreibung">
            <a:extLst>
              <a:ext uri="{FF2B5EF4-FFF2-40B4-BE49-F238E27FC236}">
                <a16:creationId xmlns:a16="http://schemas.microsoft.com/office/drawing/2014/main" id="{95442C55-705E-4025-B127-F7C12E58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7" y="0"/>
            <a:ext cx="11475226" cy="66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32A228B-88E4-41C6-A713-5224922B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Anzeige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9ADD7E-24A1-49A8-946C-0956A6136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14579-D98B-496B-AC2F-256C0E1B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10.06.2021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7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BFCA81-84D5-439A-88E5-5D06E9D75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3" name="demo_animation">
            <a:hlinkClick r:id="" action="ppaction://media"/>
            <a:extLst>
              <a:ext uri="{FF2B5EF4-FFF2-40B4-BE49-F238E27FC236}">
                <a16:creationId xmlns:a16="http://schemas.microsoft.com/office/drawing/2014/main" id="{EC52562C-F3CB-4C5E-BF5D-B028E4160E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600" y="46037"/>
            <a:ext cx="11244800" cy="63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B2DA2-3A15-4BBC-97F2-E3BEA64D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599C24-2490-4644-936F-3DA62D9C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8326" y="1800807"/>
            <a:ext cx="6684203" cy="44594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5B8606-3BAB-4B5B-B24B-B2C79A686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597776"/>
            <a:ext cx="4759227" cy="47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1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36191D-7006-405C-8504-9CBF01F7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4" name="demo_state_creation">
            <a:hlinkClick r:id="" action="ppaction://media"/>
            <a:extLst>
              <a:ext uri="{FF2B5EF4-FFF2-40B4-BE49-F238E27FC236}">
                <a16:creationId xmlns:a16="http://schemas.microsoft.com/office/drawing/2014/main" id="{2FF249AB-483A-4455-A688-6A9AB7AFE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189" y="46037"/>
            <a:ext cx="11247593" cy="63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9872-38A9-4F0F-BC0A-C667AC25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F0FFB-B09E-4403-9264-7FC9BDCB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9A2642-7946-4AA4-8808-E42C50E8F49F}"/>
              </a:ext>
            </a:extLst>
          </p:cNvPr>
          <p:cNvSpPr txBox="1"/>
          <p:nvPr/>
        </p:nvSpPr>
        <p:spPr>
          <a:xfrm>
            <a:off x="1533446" y="3230298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100%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58C37D-7A23-4FC9-96C0-A8CA11850DC8}"/>
              </a:ext>
            </a:extLst>
          </p:cNvPr>
          <p:cNvSpPr txBox="1"/>
          <p:nvPr/>
        </p:nvSpPr>
        <p:spPr>
          <a:xfrm>
            <a:off x="1398451" y="4061295"/>
            <a:ext cx="210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Erkannte Kugeln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EFC8F1-C962-4839-811A-526AEE22F023}"/>
              </a:ext>
            </a:extLst>
          </p:cNvPr>
          <p:cNvSpPr txBox="1"/>
          <p:nvPr/>
        </p:nvSpPr>
        <p:spPr>
          <a:xfrm>
            <a:off x="4286526" y="3220014"/>
            <a:ext cx="293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±2.15mm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B5ACBF-F9F9-4005-B07D-456A2BA7BAFB}"/>
              </a:ext>
            </a:extLst>
          </p:cNvPr>
          <p:cNvSpPr txBox="1"/>
          <p:nvPr/>
        </p:nvSpPr>
        <p:spPr>
          <a:xfrm>
            <a:off x="4943086" y="4061295"/>
            <a:ext cx="162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Positionsfehler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1046788-FDBD-4DF9-97FD-FB8700C5A9FB}"/>
              </a:ext>
            </a:extLst>
          </p:cNvPr>
          <p:cNvSpPr txBox="1"/>
          <p:nvPr/>
        </p:nvSpPr>
        <p:spPr>
          <a:xfrm>
            <a:off x="7705530" y="3230298"/>
            <a:ext cx="2816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±2.12mm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A46C2C2-75D6-4789-BEE2-D8DD4F80F617}"/>
              </a:ext>
            </a:extLst>
          </p:cNvPr>
          <p:cNvSpPr txBox="1"/>
          <p:nvPr/>
        </p:nvSpPr>
        <p:spPr>
          <a:xfrm>
            <a:off x="8481885" y="4021113"/>
            <a:ext cx="12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Messfehler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F4404B0-3687-43B0-856F-5EBAAA192860}"/>
              </a:ext>
            </a:extLst>
          </p:cNvPr>
          <p:cNvSpPr/>
          <p:nvPr/>
        </p:nvSpPr>
        <p:spPr>
          <a:xfrm>
            <a:off x="765627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6F6427-C172-46CA-9764-82291F8BCC2F}"/>
              </a:ext>
            </a:extLst>
          </p:cNvPr>
          <p:cNvSpPr/>
          <p:nvPr/>
        </p:nvSpPr>
        <p:spPr>
          <a:xfrm>
            <a:off x="4347036" y="2312024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B3DF2C6-A8E6-4107-8020-3E464CE5406E}"/>
              </a:ext>
            </a:extLst>
          </p:cNvPr>
          <p:cNvSpPr/>
          <p:nvPr/>
        </p:nvSpPr>
        <p:spPr>
          <a:xfrm>
            <a:off x="103780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72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14" grpId="0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196D612-180F-4682-98B9-08F3D879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C294BE-516C-4539-990D-ECABD3A8F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B18847-08F7-4EDE-BFE2-F502D3F1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81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511B5E-50A7-42EB-8A19-3D807399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3" name="demo_without_sound">
            <a:hlinkClick r:id="" action="ppaction://media"/>
            <a:extLst>
              <a:ext uri="{FF2B5EF4-FFF2-40B4-BE49-F238E27FC236}">
                <a16:creationId xmlns:a16="http://schemas.microsoft.com/office/drawing/2014/main" id="{811795DB-F1CD-4707-9EA4-5F7EC15C17D8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75" y="0"/>
            <a:ext cx="11347450" cy="6383338"/>
          </a:xfrm>
        </p:spPr>
      </p:pic>
    </p:spTree>
    <p:extLst>
      <p:ext uri="{BB962C8B-B14F-4D97-AF65-F5344CB8AC3E}">
        <p14:creationId xmlns:p14="http://schemas.microsoft.com/office/powerpoint/2010/main" val="41244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81764-70AF-4B70-BFAD-73192F06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789D29-5120-4B05-A620-3B01F236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71E47F-006F-49CA-9B1F-C179A666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4169" y="2615063"/>
            <a:ext cx="2954071" cy="2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66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72590-63D6-48FE-8FE9-457CCA2A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3A0F4-5F51-4385-AB7D-2CF60F86A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24476D-571F-42DF-96EF-0A53C3D8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700E49-95A2-4C08-814F-C3AA0DBCF668}"/>
              </a:ext>
            </a:extLst>
          </p:cNvPr>
          <p:cNvSpPr txBox="1"/>
          <p:nvPr/>
        </p:nvSpPr>
        <p:spPr>
          <a:xfrm>
            <a:off x="7564016" y="-425320"/>
            <a:ext cx="241444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4400" dirty="0"/>
              <a:t>?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28167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93F99-5BEB-4797-8E4C-422931F2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7F1AC439-0260-40E5-9171-C17C52FD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4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Ziele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CA5E3BD6-493E-4773-AC13-EE70A9E3F498}" type="datetime1">
              <a:rPr lang="de-DE" smtClean="0"/>
              <a:pPr/>
              <a:t>10.06.2021</a:t>
            </a:fld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880C90-D805-4AFF-B6B3-F7E9BB458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95339"/>
              </p:ext>
            </p:extLst>
          </p:nvPr>
        </p:nvGraphicFramePr>
        <p:xfrm>
          <a:off x="2721947" y="1730764"/>
          <a:ext cx="6748106" cy="449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18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5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9" name="Grafik 8" descr="Ein Bild, das drinnen, grün enthält.&#10;&#10;Automatisch generierte Beschreibung">
            <a:extLst>
              <a:ext uri="{FF2B5EF4-FFF2-40B4-BE49-F238E27FC236}">
                <a16:creationId xmlns:a16="http://schemas.microsoft.com/office/drawing/2014/main" id="{D1A5EECA-18AB-4CA2-B6CF-D9BB26132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5825" y="815045"/>
            <a:ext cx="6520350" cy="48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8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  <p:pic>
        <p:nvPicPr>
          <p:cNvPr id="7" name="Inhaltsplatzhalter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CCE363-0B6D-40D2-A517-D3FA45C0F3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187" y="799306"/>
            <a:ext cx="6397625" cy="4799013"/>
          </a:xfrm>
        </p:spPr>
      </p:pic>
    </p:spTree>
    <p:extLst>
      <p:ext uri="{BB962C8B-B14F-4D97-AF65-F5344CB8AC3E}">
        <p14:creationId xmlns:p14="http://schemas.microsoft.com/office/powerpoint/2010/main" val="183754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Detektion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10.06.2021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815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{F7EF5F76-020F-49A5-8DED-1589CE73C908}tf56160789_win32</Template>
  <TotalTime>0</TotalTime>
  <Words>56</Words>
  <Application>Microsoft Office PowerPoint</Application>
  <PresentationFormat>Breitbild</PresentationFormat>
  <Paragraphs>46</Paragraphs>
  <Slides>25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Bookman Old Style</vt:lpstr>
      <vt:lpstr>Calibri</vt:lpstr>
      <vt:lpstr>Franklin Gothic Book</vt:lpstr>
      <vt:lpstr>1_RetrospectVTI</vt:lpstr>
      <vt:lpstr>Billiard-AI</vt:lpstr>
      <vt:lpstr>PowerPoint-Präsentation</vt:lpstr>
      <vt:lpstr>PowerPoint-Präsentation</vt:lpstr>
      <vt:lpstr>PowerPoint-Präsentation</vt:lpstr>
      <vt:lpstr>Ziele</vt:lpstr>
      <vt:lpstr>Aufbau</vt:lpstr>
      <vt:lpstr>PowerPoint-Präsentation</vt:lpstr>
      <vt:lpstr>PowerPoint-Präsentation</vt:lpstr>
      <vt:lpstr>Detektion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Position in Modellkoordinaten</vt:lpstr>
      <vt:lpstr>PowerPoint-Präsentation</vt:lpstr>
      <vt:lpstr>Anzeige</vt:lpstr>
      <vt:lpstr>PowerPoint-Präsentation</vt:lpstr>
      <vt:lpstr>PowerPoint-Präsentation</vt:lpstr>
      <vt:lpstr>Resultate</vt:lpstr>
      <vt:lpstr>Demo</vt:lpstr>
      <vt:lpstr>PowerPoint-Präsentation</vt:lpstr>
      <vt:lpstr>Fazit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Billiard-Ai</dc:title>
  <dc:creator>Luca Ritz</dc:creator>
  <cp:lastModifiedBy>Luca Ritz</cp:lastModifiedBy>
  <cp:revision>60</cp:revision>
  <dcterms:created xsi:type="dcterms:W3CDTF">2021-06-02T06:25:47Z</dcterms:created>
  <dcterms:modified xsi:type="dcterms:W3CDTF">2021-06-10T15:32:07Z</dcterms:modified>
</cp:coreProperties>
</file>